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6858000" cx="12192000"/>
  <p:notesSz cx="6858000" cy="9144000"/>
  <p:embeddedFontLst>
    <p:embeddedFont>
      <p:font typeface="Arial Black"/>
      <p:regular r:id="rId39"/>
    </p:embeddedFont>
    <p:embeddedFont>
      <p:font typeface="Roboto Mon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16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16" orient="horz"/>
        <p:guide pos="1008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regular.fntdata"/><Relationship Id="rId20" Type="http://schemas.openxmlformats.org/officeDocument/2006/relationships/slide" Target="slides/slide15.xml"/><Relationship Id="rId42" Type="http://schemas.openxmlformats.org/officeDocument/2006/relationships/font" Target="fonts/RobotoMono-italic.fntdata"/><Relationship Id="rId41" Type="http://schemas.openxmlformats.org/officeDocument/2006/relationships/font" Target="fonts/RobotoMono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RobotoMon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font" Target="fonts/ArialBlack-regular.fntdata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7462470587_3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7462470587_3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37462470587_3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7462470587_3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37462470587_3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37462470587_3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7462470587_3_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5" name="Google Shape;215;g37462470587_3_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37462470587_3_3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7462470587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37462470587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37462470587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7462470587_0_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37462470587_0_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g37462470587_0_4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7462470587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37462470587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37462470587_0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7462470587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37462470587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7462470587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462470587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g37462470587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7462470587_0_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1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7462470587_0_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g37462470587_0_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7462470587_0_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7462470587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4" name="Google Shape;314;g37462470587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g37462470587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7462470587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37462470587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g37462470587_0_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8" name="Google Shape;32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7462470587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37462470587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g37462470587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7462470587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g37462470587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g37462470587_0_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9" name="Google Shape;34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7462470587_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7462470587_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462470587_3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7462470587_3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1">
  <p:cSld name="Content 1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title"/>
          </p:nvPr>
        </p:nvSpPr>
        <p:spPr>
          <a:xfrm>
            <a:off x="811185" y="621973"/>
            <a:ext cx="6400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39999" t="16698"/>
          <a:stretch/>
        </p:blipFill>
        <p:spPr>
          <a:xfrm>
            <a:off x="8077200" y="0"/>
            <a:ext cx="4114800" cy="5712824"/>
          </a:xfrm>
          <a:custGeom>
            <a:rect b="b" l="l" r="r" t="t"/>
            <a:pathLst>
              <a:path extrusionOk="0" h="5712824" w="4114800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  <a:ln cap="flat" cmpd="sng" w="12700">
            <a:solidFill>
              <a:srgbClr val="BA52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 txBox="1"/>
          <p:nvPr>
            <p:ph idx="1" type="body"/>
          </p:nvPr>
        </p:nvSpPr>
        <p:spPr>
          <a:xfrm>
            <a:off x="811185" y="2774786"/>
            <a:ext cx="6400800" cy="3257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1">
  <p:cSld name="Two Content 1">
    <p:bg>
      <p:bgPr>
        <a:solidFill>
          <a:schemeClr val="accent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10800000">
            <a:off x="1084203" y="4586286"/>
            <a:ext cx="1574573" cy="2271713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1"/>
          <p:cNvSpPr/>
          <p:nvPr/>
        </p:nvSpPr>
        <p:spPr>
          <a:xfrm rot="10800000">
            <a:off x="813816" y="2184400"/>
            <a:ext cx="2115351" cy="2115351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 txBox="1"/>
          <p:nvPr>
            <p:ph type="title"/>
          </p:nvPr>
        </p:nvSpPr>
        <p:spPr>
          <a:xfrm>
            <a:off x="813816" y="605155"/>
            <a:ext cx="10571734" cy="116014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" type="body"/>
          </p:nvPr>
        </p:nvSpPr>
        <p:spPr>
          <a:xfrm>
            <a:off x="3835400" y="2185127"/>
            <a:ext cx="2736849" cy="40677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rabicPeriod"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lphaLcPeriod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rabicParenR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lphaLcParenR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romanLcPeriod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1"/>
          <p:cNvSpPr txBox="1"/>
          <p:nvPr>
            <p:ph idx="2" type="body"/>
          </p:nvPr>
        </p:nvSpPr>
        <p:spPr>
          <a:xfrm>
            <a:off x="7221564" y="2184400"/>
            <a:ext cx="4156619" cy="40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1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1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633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Picture ">
  <p:cSld name="Content + Picture ">
    <p:bg>
      <p:bgPr>
        <a:solidFill>
          <a:schemeClr val="accent3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2"/>
          <p:cNvPicPr preferRelativeResize="0"/>
          <p:nvPr/>
        </p:nvPicPr>
        <p:blipFill rotWithShape="1">
          <a:blip r:embed="rId2">
            <a:alphaModFix/>
          </a:blip>
          <a:srcRect b="78285" l="45028" r="0" t="0"/>
          <a:stretch/>
        </p:blipFill>
        <p:spPr>
          <a:xfrm>
            <a:off x="0" y="5368807"/>
            <a:ext cx="3769950" cy="1489194"/>
          </a:xfrm>
          <a:custGeom>
            <a:rect b="b" l="l" r="r" t="t"/>
            <a:pathLst>
              <a:path extrusionOk="0" h="2245753" w="3769950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85" name="Google Shape;85;p12"/>
          <p:cNvPicPr preferRelativeResize="0"/>
          <p:nvPr/>
        </p:nvPicPr>
        <p:blipFill rotWithShape="1">
          <a:blip r:embed="rId2">
            <a:alphaModFix/>
          </a:blip>
          <a:srcRect b="14153" l="0" r="55513" t="0"/>
          <a:stretch/>
        </p:blipFill>
        <p:spPr>
          <a:xfrm>
            <a:off x="9141088" y="970666"/>
            <a:ext cx="3050912" cy="5887335"/>
          </a:xfrm>
          <a:custGeom>
            <a:rect b="b" l="l" r="r" t="t"/>
            <a:pathLst>
              <a:path extrusionOk="0" h="5887335" w="3050912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86" name="Google Shape;86;p12"/>
          <p:cNvSpPr txBox="1"/>
          <p:nvPr>
            <p:ph type="title"/>
          </p:nvPr>
        </p:nvSpPr>
        <p:spPr>
          <a:xfrm>
            <a:off x="811184" y="621973"/>
            <a:ext cx="6275416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2"/>
          <p:cNvSpPr/>
          <p:nvPr/>
        </p:nvSpPr>
        <p:spPr>
          <a:xfrm>
            <a:off x="8282467" y="5439854"/>
            <a:ext cx="1096391" cy="109639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12"/>
          <p:cNvSpPr/>
          <p:nvPr/>
        </p:nvSpPr>
        <p:spPr>
          <a:xfrm>
            <a:off x="9616629" y="3758740"/>
            <a:ext cx="2130921" cy="2130921"/>
          </a:xfrm>
          <a:custGeom>
            <a:rect b="b" l="l" r="r" t="t"/>
            <a:pathLst>
              <a:path extrusionOk="0" h="2692400" w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810330" y="2771566"/>
            <a:ext cx="6275387" cy="3271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2"/>
          <p:cNvSpPr/>
          <p:nvPr>
            <p:ph idx="2" type="pic"/>
          </p:nvPr>
        </p:nvSpPr>
        <p:spPr>
          <a:xfrm>
            <a:off x="7709054" y="459137"/>
            <a:ext cx="4126800" cy="41268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2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2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6336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+ Table">
  <p:cSld name="Content + Table">
    <p:bg>
      <p:bgPr>
        <a:solidFill>
          <a:schemeClr val="accent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/>
          <p:nvPr>
            <p:ph type="title"/>
          </p:nvPr>
        </p:nvSpPr>
        <p:spPr>
          <a:xfrm>
            <a:off x="811184" y="621973"/>
            <a:ext cx="10569634" cy="180179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811183" y="2796209"/>
            <a:ext cx="3657598" cy="31473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2921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7344">
          <p15:clr>
            <a:srgbClr val="FBAE40"/>
          </p15:clr>
        </p15:guide>
        <p15:guide id="7" orient="horz" pos="1416">
          <p15:clr>
            <a:srgbClr val="FBAE40"/>
          </p15:clr>
        </p15:guide>
        <p15:guide id="8" orient="horz" pos="384">
          <p15:clr>
            <a:srgbClr val="FBAE40"/>
          </p15:clr>
        </p15:guide>
        <p15:guide id="9" orient="horz" pos="374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2">
  <p:cSld name="Two Content 2">
    <p:bg>
      <p:bgPr>
        <a:solidFill>
          <a:schemeClr val="accent3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 rotWithShape="1">
          <a:blip r:embed="rId2">
            <a:alphaModFix/>
          </a:blip>
          <a:srcRect b="86709" l="22647" r="0" t="0"/>
          <a:stretch/>
        </p:blipFill>
        <p:spPr>
          <a:xfrm>
            <a:off x="-1" y="5946505"/>
            <a:ext cx="5304866" cy="911495"/>
          </a:xfrm>
          <a:custGeom>
            <a:rect b="b" l="l" r="r" t="t"/>
            <a:pathLst>
              <a:path extrusionOk="0" h="1912980" w="5304866">
                <a:moveTo>
                  <a:pt x="0" y="0"/>
                </a:moveTo>
                <a:lnTo>
                  <a:pt x="5304866" y="0"/>
                </a:lnTo>
                <a:lnTo>
                  <a:pt x="5304866" y="1912980"/>
                </a:lnTo>
                <a:lnTo>
                  <a:pt x="5304865" y="1912980"/>
                </a:lnTo>
                <a:lnTo>
                  <a:pt x="0" y="191298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0" name="Google Shape;100;p14"/>
          <p:cNvSpPr/>
          <p:nvPr/>
        </p:nvSpPr>
        <p:spPr>
          <a:xfrm>
            <a:off x="10497680" y="0"/>
            <a:ext cx="1694321" cy="2692400"/>
          </a:xfrm>
          <a:custGeom>
            <a:rect b="b" l="l" r="r" t="t"/>
            <a:pathLst>
              <a:path extrusionOk="0" h="2692400" w="1694321">
                <a:moveTo>
                  <a:pt x="1346200" y="0"/>
                </a:moveTo>
                <a:cubicBezTo>
                  <a:pt x="1439136" y="0"/>
                  <a:pt x="1529872" y="9417"/>
                  <a:pt x="1617506" y="27350"/>
                </a:cubicBezTo>
                <a:lnTo>
                  <a:pt x="1694321" y="47101"/>
                </a:lnTo>
                <a:lnTo>
                  <a:pt x="1694321" y="528114"/>
                </a:lnTo>
                <a:lnTo>
                  <a:pt x="1692265" y="526998"/>
                </a:lnTo>
                <a:cubicBezTo>
                  <a:pt x="1585898" y="482008"/>
                  <a:pt x="1468954" y="457130"/>
                  <a:pt x="1346199" y="457130"/>
                </a:cubicBez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468954" y="2235268"/>
                  <a:pt x="1585898" y="2210390"/>
                  <a:pt x="1692265" y="2165401"/>
                </a:cubicBezTo>
                <a:lnTo>
                  <a:pt x="1694321" y="2164285"/>
                </a:lnTo>
                <a:lnTo>
                  <a:pt x="1694321" y="2645299"/>
                </a:lnTo>
                <a:lnTo>
                  <a:pt x="1617506" y="2665050"/>
                </a:lnTo>
                <a:cubicBezTo>
                  <a:pt x="1529872" y="2682983"/>
                  <a:pt x="143913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4"/>
          <p:cNvSpPr txBox="1"/>
          <p:nvPr>
            <p:ph type="title"/>
          </p:nvPr>
        </p:nvSpPr>
        <p:spPr>
          <a:xfrm>
            <a:off x="811185" y="621972"/>
            <a:ext cx="6400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4"/>
          <p:cNvSpPr txBox="1"/>
          <p:nvPr>
            <p:ph idx="1" type="body"/>
          </p:nvPr>
        </p:nvSpPr>
        <p:spPr>
          <a:xfrm>
            <a:off x="811185" y="3067050"/>
            <a:ext cx="64008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2" type="body"/>
          </p:nvPr>
        </p:nvSpPr>
        <p:spPr>
          <a:xfrm>
            <a:off x="7861300" y="3067050"/>
            <a:ext cx="3519515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rabicPeriod"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lphaLcPeriod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rabicParenR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alphaLcPeriod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 Black"/>
              <a:buAutoNum type="romanLcPeriod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6336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accent3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5"/>
          <p:cNvPicPr preferRelativeResize="0"/>
          <p:nvPr/>
        </p:nvPicPr>
        <p:blipFill rotWithShape="1">
          <a:blip r:embed="rId2">
            <a:alphaModFix/>
          </a:blip>
          <a:srcRect b="67254" l="45028" r="0" t="0"/>
          <a:stretch/>
        </p:blipFill>
        <p:spPr>
          <a:xfrm>
            <a:off x="0" y="4612248"/>
            <a:ext cx="3769950" cy="2245753"/>
          </a:xfrm>
          <a:custGeom>
            <a:rect b="b" l="l" r="r" t="t"/>
            <a:pathLst>
              <a:path extrusionOk="0" h="2245753" w="3769950">
                <a:moveTo>
                  <a:pt x="0" y="0"/>
                </a:moveTo>
                <a:lnTo>
                  <a:pt x="3769950" y="0"/>
                </a:lnTo>
                <a:lnTo>
                  <a:pt x="3769950" y="2245753"/>
                </a:lnTo>
                <a:lnTo>
                  <a:pt x="0" y="2245753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108" name="Google Shape;108;p15"/>
          <p:cNvPicPr preferRelativeResize="0"/>
          <p:nvPr/>
        </p:nvPicPr>
        <p:blipFill rotWithShape="1">
          <a:blip r:embed="rId2">
            <a:alphaModFix/>
          </a:blip>
          <a:srcRect b="14153" l="0" r="55513" t="0"/>
          <a:stretch/>
        </p:blipFill>
        <p:spPr>
          <a:xfrm>
            <a:off x="9141088" y="970666"/>
            <a:ext cx="3050912" cy="5887335"/>
          </a:xfrm>
          <a:custGeom>
            <a:rect b="b" l="l" r="r" t="t"/>
            <a:pathLst>
              <a:path extrusionOk="0" h="5887335" w="3050912">
                <a:moveTo>
                  <a:pt x="0" y="0"/>
                </a:moveTo>
                <a:lnTo>
                  <a:pt x="3050912" y="0"/>
                </a:lnTo>
                <a:lnTo>
                  <a:pt x="3050912" y="5887335"/>
                </a:lnTo>
                <a:lnTo>
                  <a:pt x="0" y="588733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9" name="Google Shape;109;p15"/>
          <p:cNvSpPr txBox="1"/>
          <p:nvPr>
            <p:ph type="title"/>
          </p:nvPr>
        </p:nvSpPr>
        <p:spPr>
          <a:xfrm>
            <a:off x="811184" y="621973"/>
            <a:ext cx="7309086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5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15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633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bg>
      <p:bgPr>
        <a:solidFill>
          <a:schemeClr val="accent3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ctrTitle"/>
          </p:nvPr>
        </p:nvSpPr>
        <p:spPr>
          <a:xfrm>
            <a:off x="811185" y="629469"/>
            <a:ext cx="8961120" cy="5599062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Arial Black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/>
          <p:nvPr/>
        </p:nvSpPr>
        <p:spPr>
          <a:xfrm>
            <a:off x="9729533" y="5801722"/>
            <a:ext cx="2115210" cy="1056278"/>
          </a:xfrm>
          <a:custGeom>
            <a:rect b="b" l="l" r="r" t="t"/>
            <a:pathLst>
              <a:path extrusionOk="0" h="1056278" w="2115210">
                <a:moveTo>
                  <a:pt x="1057605" y="0"/>
                </a:moveTo>
                <a:cubicBezTo>
                  <a:pt x="1605234" y="0"/>
                  <a:pt x="2055657" y="416196"/>
                  <a:pt x="2109820" y="949535"/>
                </a:cubicBezTo>
                <a:lnTo>
                  <a:pt x="2115210" y="1056278"/>
                </a:lnTo>
                <a:lnTo>
                  <a:pt x="0" y="1056278"/>
                </a:lnTo>
                <a:lnTo>
                  <a:pt x="5390" y="949535"/>
                </a:lnTo>
                <a:cubicBezTo>
                  <a:pt x="59553" y="416196"/>
                  <a:pt x="509976" y="0"/>
                  <a:pt x="105760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99852" y="0"/>
            <a:ext cx="1574573" cy="39544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Picture">
  <p:cSld name="Title + Picture">
    <p:bg>
      <p:bgPr>
        <a:solidFill>
          <a:schemeClr val="accent3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5"/>
          <p:cNvPicPr preferRelativeResize="0"/>
          <p:nvPr/>
        </p:nvPicPr>
        <p:blipFill rotWithShape="1">
          <a:blip r:embed="rId2">
            <a:alphaModFix/>
          </a:blip>
          <a:srcRect b="69630" l="3642" r="0" t="0"/>
          <a:stretch/>
        </p:blipFill>
        <p:spPr>
          <a:xfrm>
            <a:off x="1" y="4775200"/>
            <a:ext cx="6608233" cy="2082800"/>
          </a:xfrm>
          <a:custGeom>
            <a:rect b="b" l="l" r="r" t="t"/>
            <a:pathLst>
              <a:path extrusionOk="0" h="2082800" w="6608233">
                <a:moveTo>
                  <a:pt x="0" y="0"/>
                </a:moveTo>
                <a:lnTo>
                  <a:pt x="6608233" y="0"/>
                </a:lnTo>
                <a:lnTo>
                  <a:pt x="6608233" y="2082800"/>
                </a:lnTo>
                <a:lnTo>
                  <a:pt x="0" y="20828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8" name="Google Shape;28;p5"/>
          <p:cNvSpPr/>
          <p:nvPr/>
        </p:nvSpPr>
        <p:spPr>
          <a:xfrm>
            <a:off x="9249382" y="1747860"/>
            <a:ext cx="2692400" cy="2692400"/>
          </a:xfrm>
          <a:custGeom>
            <a:rect b="b" l="l" r="r" t="t"/>
            <a:pathLst>
              <a:path extrusionOk="0" h="2692400" w="2692400">
                <a:moveTo>
                  <a:pt x="1346200" y="0"/>
                </a:moveTo>
                <a:cubicBezTo>
                  <a:pt x="2089686" y="0"/>
                  <a:pt x="2692400" y="602714"/>
                  <a:pt x="2692400" y="1346200"/>
                </a:cubicBezTo>
                <a:cubicBezTo>
                  <a:pt x="2692400" y="2089686"/>
                  <a:pt x="2089686" y="2692400"/>
                  <a:pt x="1346200" y="2692400"/>
                </a:cubicBezTo>
                <a:cubicBezTo>
                  <a:pt x="602714" y="2692400"/>
                  <a:pt x="0" y="2089686"/>
                  <a:pt x="0" y="1346200"/>
                </a:cubicBezTo>
                <a:cubicBezTo>
                  <a:pt x="0" y="602714"/>
                  <a:pt x="602714" y="0"/>
                  <a:pt x="1346200" y="0"/>
                </a:cubicBezTo>
                <a:close/>
                <a:moveTo>
                  <a:pt x="1346199" y="457130"/>
                </a:moveTo>
                <a:cubicBezTo>
                  <a:pt x="855180" y="457130"/>
                  <a:pt x="457130" y="855180"/>
                  <a:pt x="457130" y="1346199"/>
                </a:cubicBezTo>
                <a:cubicBezTo>
                  <a:pt x="457130" y="1837218"/>
                  <a:pt x="855180" y="2235268"/>
                  <a:pt x="1346199" y="2235268"/>
                </a:cubicBezTo>
                <a:cubicBezTo>
                  <a:pt x="1837218" y="2235268"/>
                  <a:pt x="2235268" y="1837218"/>
                  <a:pt x="2235268" y="1346199"/>
                </a:cubicBezTo>
                <a:cubicBezTo>
                  <a:pt x="2235268" y="855180"/>
                  <a:pt x="1837218" y="457130"/>
                  <a:pt x="1346199" y="457130"/>
                </a:cubicBezTo>
                <a:close/>
              </a:path>
            </a:pathLst>
          </a:custGeom>
          <a:solidFill>
            <a:srgbClr val="D5DE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/>
          <p:nvPr/>
        </p:nvSpPr>
        <p:spPr>
          <a:xfrm>
            <a:off x="8793014" y="361075"/>
            <a:ext cx="2115351" cy="21153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811185" y="827307"/>
            <a:ext cx="6400800" cy="5203387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/>
          <p:nvPr>
            <p:ph idx="2" type="pic"/>
          </p:nvPr>
        </p:nvSpPr>
        <p:spPr>
          <a:xfrm>
            <a:off x="7401915" y="3046905"/>
            <a:ext cx="3456590" cy="3456590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5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7344">
          <p15:clr>
            <a:srgbClr val="FBAE40"/>
          </p15:clr>
        </p15:guide>
        <p15:guide id="7" orient="horz" pos="1416">
          <p15:clr>
            <a:srgbClr val="FBAE40"/>
          </p15:clr>
        </p15:guide>
        <p15:guide id="8" orient="horz" pos="384">
          <p15:clr>
            <a:srgbClr val="FBAE40"/>
          </p15:clr>
        </p15:guide>
        <p15:guide id="9" orient="horz" pos="374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">
  <p:cSld name="Title + Subtitle">
    <p:bg>
      <p:bgPr>
        <a:solidFill>
          <a:schemeClr val="accent3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385898" y="0"/>
            <a:ext cx="1574573" cy="3954463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6"/>
          <p:cNvSpPr/>
          <p:nvPr/>
        </p:nvSpPr>
        <p:spPr>
          <a:xfrm>
            <a:off x="9115508" y="4240999"/>
            <a:ext cx="2115351" cy="2115351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811185" y="621972"/>
            <a:ext cx="7599718" cy="3051394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11185" y="3965028"/>
            <a:ext cx="7599718" cy="149378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i="0" sz="2400">
                <a:solidFill>
                  <a:schemeClr val="accent4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b="1" i="0" sz="1800">
                <a:latin typeface="Arial Black"/>
                <a:ea typeface="Arial Black"/>
                <a:cs typeface="Arial Black"/>
                <a:sym typeface="Arial Black"/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7344">
          <p15:clr>
            <a:srgbClr val="FBAE40"/>
          </p15:clr>
        </p15:guide>
        <p15:guide id="7" orient="horz" pos="1416">
          <p15:clr>
            <a:srgbClr val="FBAE40"/>
          </p15:clr>
        </p15:guide>
        <p15:guide id="8" orient="horz" pos="384">
          <p15:clr>
            <a:srgbClr val="FBAE40"/>
          </p15:clr>
        </p15:guide>
        <p15:guide id="9" orient="horz" pos="374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 3">
  <p:cSld name="Two Content 3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 rotWithShape="1">
          <a:blip r:embed="rId2">
            <a:alphaModFix/>
          </a:blip>
          <a:srcRect b="82969" l="0" r="0" t="0"/>
          <a:stretch/>
        </p:blipFill>
        <p:spPr>
          <a:xfrm>
            <a:off x="3459002" y="5609995"/>
            <a:ext cx="7328137" cy="1248005"/>
          </a:xfrm>
          <a:custGeom>
            <a:rect b="b" l="l" r="r" t="t"/>
            <a:pathLst>
              <a:path extrusionOk="0" h="1912980" w="7328137">
                <a:moveTo>
                  <a:pt x="0" y="0"/>
                </a:moveTo>
                <a:lnTo>
                  <a:pt x="7328137" y="0"/>
                </a:lnTo>
                <a:lnTo>
                  <a:pt x="7328137" y="1912980"/>
                </a:lnTo>
                <a:lnTo>
                  <a:pt x="0" y="1912980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43" name="Google Shape;43;p7"/>
          <p:cNvGrpSpPr/>
          <p:nvPr/>
        </p:nvGrpSpPr>
        <p:grpSpPr>
          <a:xfrm rot="10800000">
            <a:off x="9829617" y="0"/>
            <a:ext cx="2133966" cy="2133966"/>
            <a:chOff x="9654699" y="2229295"/>
            <a:chExt cx="2133966" cy="2133966"/>
          </a:xfrm>
        </p:grpSpPr>
        <p:sp>
          <p:nvSpPr>
            <p:cNvPr id="44" name="Google Shape;44;p7"/>
            <p:cNvSpPr/>
            <p:nvPr/>
          </p:nvSpPr>
          <p:spPr>
            <a:xfrm>
              <a:off x="9655348" y="3309113"/>
              <a:ext cx="2132669" cy="1054148"/>
            </a:xfrm>
            <a:custGeom>
              <a:rect b="b" l="l" r="r" t="t"/>
              <a:pathLst>
                <a:path extrusionOk="0" h="1330006" w="2690764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9654699" y="2229295"/>
              <a:ext cx="2133966" cy="1079818"/>
            </a:xfrm>
            <a:custGeom>
              <a:rect b="b" l="l" r="r" t="t"/>
              <a:pathLst>
                <a:path extrusionOk="0" h="1362394" w="2692400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7"/>
          <p:cNvSpPr txBox="1"/>
          <p:nvPr>
            <p:ph type="title"/>
          </p:nvPr>
        </p:nvSpPr>
        <p:spPr>
          <a:xfrm>
            <a:off x="813816" y="621792"/>
            <a:ext cx="818041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813816" y="2948152"/>
            <a:ext cx="4956470" cy="31207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6421716" y="2948152"/>
            <a:ext cx="4956470" cy="31207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7344">
          <p15:clr>
            <a:srgbClr val="FBAE40"/>
          </p15:clr>
        </p15:guide>
        <p15:guide id="7" orient="horz" pos="1416">
          <p15:clr>
            <a:srgbClr val="FBAE40"/>
          </p15:clr>
        </p15:guide>
        <p15:guide id="8" orient="horz" pos="384">
          <p15:clr>
            <a:srgbClr val="FBAE40"/>
          </p15:clr>
        </p15:guide>
        <p15:guide id="9" orient="horz" pos="374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ubtitle + Picture">
  <p:cSld name="Title + Subtitle + Picture">
    <p:bg>
      <p:bgPr>
        <a:solidFill>
          <a:schemeClr val="accent3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/>
          <p:nvPr>
            <p:ph type="title"/>
          </p:nvPr>
        </p:nvSpPr>
        <p:spPr>
          <a:xfrm>
            <a:off x="811185" y="621972"/>
            <a:ext cx="6400800" cy="305139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811185" y="3965028"/>
            <a:ext cx="6400799" cy="19667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i="0" sz="2400">
                <a:solidFill>
                  <a:schemeClr val="accent4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4" name="Google Shape;54;p8"/>
          <p:cNvPicPr preferRelativeResize="0"/>
          <p:nvPr/>
        </p:nvPicPr>
        <p:blipFill rotWithShape="1">
          <a:blip r:embed="rId2">
            <a:alphaModFix/>
          </a:blip>
          <a:srcRect b="0" l="0" r="39999" t="16698"/>
          <a:stretch/>
        </p:blipFill>
        <p:spPr>
          <a:xfrm>
            <a:off x="8077200" y="0"/>
            <a:ext cx="4114800" cy="5712824"/>
          </a:xfrm>
          <a:custGeom>
            <a:rect b="b" l="l" r="r" t="t"/>
            <a:pathLst>
              <a:path extrusionOk="0" h="5712824" w="4114800">
                <a:moveTo>
                  <a:pt x="0" y="0"/>
                </a:moveTo>
                <a:lnTo>
                  <a:pt x="4114800" y="0"/>
                </a:lnTo>
                <a:lnTo>
                  <a:pt x="4114800" y="5712824"/>
                </a:lnTo>
                <a:lnTo>
                  <a:pt x="0" y="5712824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55" name="Google Shape;55;p8"/>
          <p:cNvSpPr/>
          <p:nvPr/>
        </p:nvSpPr>
        <p:spPr>
          <a:xfrm>
            <a:off x="7445683" y="944192"/>
            <a:ext cx="1291008" cy="1291008"/>
          </a:xfrm>
          <a:prstGeom prst="ellipse">
            <a:avLst/>
          </a:prstGeom>
          <a:solidFill>
            <a:schemeClr val="accent2"/>
          </a:solidFill>
          <a:ln cap="flat" cmpd="sng" w="12700">
            <a:solidFill>
              <a:srgbClr val="BA521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8"/>
          <p:cNvSpPr/>
          <p:nvPr>
            <p:ph idx="2" type="pic"/>
          </p:nvPr>
        </p:nvSpPr>
        <p:spPr>
          <a:xfrm>
            <a:off x="8091187" y="2475185"/>
            <a:ext cx="3456590" cy="34565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">
  <p:cSld name="Content 3">
    <p:bg>
      <p:bgPr>
        <a:solidFill>
          <a:schemeClr val="accent3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/>
          <p:nvPr>
            <p:ph type="ctrTitle"/>
          </p:nvPr>
        </p:nvSpPr>
        <p:spPr>
          <a:xfrm>
            <a:off x="811184" y="612647"/>
            <a:ext cx="10002589" cy="3657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Arial Black"/>
              <a:buNone/>
              <a:defRPr sz="7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" type="subTitle"/>
          </p:nvPr>
        </p:nvSpPr>
        <p:spPr>
          <a:xfrm>
            <a:off x="811185" y="4724033"/>
            <a:ext cx="7000972" cy="1709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 b="1" i="0" sz="2400">
                <a:solidFill>
                  <a:schemeClr val="accent4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grpSp>
        <p:nvGrpSpPr>
          <p:cNvPr id="62" name="Google Shape;62;p9"/>
          <p:cNvGrpSpPr/>
          <p:nvPr/>
        </p:nvGrpSpPr>
        <p:grpSpPr>
          <a:xfrm rot="10800000">
            <a:off x="9829617" y="4724034"/>
            <a:ext cx="2133966" cy="2133966"/>
            <a:chOff x="9654699" y="2229295"/>
            <a:chExt cx="2133966" cy="2133966"/>
          </a:xfrm>
        </p:grpSpPr>
        <p:sp>
          <p:nvSpPr>
            <p:cNvPr id="63" name="Google Shape;63;p9"/>
            <p:cNvSpPr/>
            <p:nvPr/>
          </p:nvSpPr>
          <p:spPr>
            <a:xfrm>
              <a:off x="9655348" y="3309113"/>
              <a:ext cx="2132669" cy="1054148"/>
            </a:xfrm>
            <a:custGeom>
              <a:rect b="b" l="l" r="r" t="t"/>
              <a:pathLst>
                <a:path extrusionOk="0" h="1330006" w="2690764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9654699" y="2229295"/>
              <a:ext cx="2133966" cy="1079818"/>
            </a:xfrm>
            <a:custGeom>
              <a:rect b="b" l="l" r="r" t="t"/>
              <a:pathLst>
                <a:path extrusionOk="0" h="1362394" w="2692400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5" name="Google Shape;65;p9"/>
          <p:cNvPicPr preferRelativeResize="0"/>
          <p:nvPr/>
        </p:nvPicPr>
        <p:blipFill rotWithShape="1">
          <a:blip r:embed="rId2">
            <a:alphaModFix/>
          </a:blip>
          <a:srcRect b="0" l="0" r="34757" t="52884"/>
          <a:stretch/>
        </p:blipFill>
        <p:spPr>
          <a:xfrm>
            <a:off x="7717670" y="0"/>
            <a:ext cx="4474331" cy="3231221"/>
          </a:xfrm>
          <a:custGeom>
            <a:rect b="b" l="l" r="r" t="t"/>
            <a:pathLst>
              <a:path extrusionOk="0" h="3231221" w="447433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">
  <p:cSld name="Content 2">
    <p:bg>
      <p:bgPr>
        <a:solidFill>
          <a:schemeClr val="accent3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oogle Shape;67;p10"/>
          <p:cNvGrpSpPr/>
          <p:nvPr/>
        </p:nvGrpSpPr>
        <p:grpSpPr>
          <a:xfrm rot="10800000">
            <a:off x="741680" y="0"/>
            <a:ext cx="2133966" cy="2133966"/>
            <a:chOff x="9654699" y="2229295"/>
            <a:chExt cx="2133966" cy="2133966"/>
          </a:xfrm>
        </p:grpSpPr>
        <p:sp>
          <p:nvSpPr>
            <p:cNvPr id="68" name="Google Shape;68;p10"/>
            <p:cNvSpPr/>
            <p:nvPr/>
          </p:nvSpPr>
          <p:spPr>
            <a:xfrm>
              <a:off x="9655348" y="3309113"/>
              <a:ext cx="2132669" cy="1054148"/>
            </a:xfrm>
            <a:custGeom>
              <a:rect b="b" l="l" r="r" t="t"/>
              <a:pathLst>
                <a:path extrusionOk="0" h="1330006" w="2690764">
                  <a:moveTo>
                    <a:pt x="1345382" y="0"/>
                  </a:moveTo>
                  <a:cubicBezTo>
                    <a:pt x="2042400" y="0"/>
                    <a:pt x="2615693" y="529729"/>
                    <a:pt x="2684632" y="1208559"/>
                  </a:cubicBezTo>
                  <a:lnTo>
                    <a:pt x="2690764" y="1330006"/>
                  </a:lnTo>
                  <a:lnTo>
                    <a:pt x="0" y="1330006"/>
                  </a:lnTo>
                  <a:lnTo>
                    <a:pt x="6132" y="1208559"/>
                  </a:lnTo>
                  <a:cubicBezTo>
                    <a:pt x="75071" y="529729"/>
                    <a:pt x="648364" y="0"/>
                    <a:pt x="13453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10"/>
            <p:cNvSpPr/>
            <p:nvPr/>
          </p:nvSpPr>
          <p:spPr>
            <a:xfrm>
              <a:off x="9654699" y="2229295"/>
              <a:ext cx="2133966" cy="1079818"/>
            </a:xfrm>
            <a:custGeom>
              <a:rect b="b" l="l" r="r" t="t"/>
              <a:pathLst>
                <a:path extrusionOk="0" h="1362394" w="2692400">
                  <a:moveTo>
                    <a:pt x="818" y="0"/>
                  </a:moveTo>
                  <a:lnTo>
                    <a:pt x="2691582" y="0"/>
                  </a:lnTo>
                  <a:lnTo>
                    <a:pt x="2692400" y="16194"/>
                  </a:lnTo>
                  <a:cubicBezTo>
                    <a:pt x="2692400" y="759680"/>
                    <a:pt x="2089686" y="1362394"/>
                    <a:pt x="1346200" y="1362394"/>
                  </a:cubicBezTo>
                  <a:cubicBezTo>
                    <a:pt x="602714" y="1362394"/>
                    <a:pt x="0" y="759680"/>
                    <a:pt x="0" y="16194"/>
                  </a:cubicBezTo>
                  <a:lnTo>
                    <a:pt x="8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70" name="Google Shape;70;p10"/>
          <p:cNvPicPr preferRelativeResize="0"/>
          <p:nvPr/>
        </p:nvPicPr>
        <p:blipFill rotWithShape="1">
          <a:blip r:embed="rId2">
            <a:alphaModFix/>
          </a:blip>
          <a:srcRect b="0" l="0" r="34757" t="52884"/>
          <a:stretch/>
        </p:blipFill>
        <p:spPr>
          <a:xfrm rot="10800000">
            <a:off x="0" y="3626779"/>
            <a:ext cx="4474331" cy="3231221"/>
          </a:xfrm>
          <a:custGeom>
            <a:rect b="b" l="l" r="r" t="t"/>
            <a:pathLst>
              <a:path extrusionOk="0" h="3231221" w="4474331">
                <a:moveTo>
                  <a:pt x="0" y="0"/>
                </a:moveTo>
                <a:lnTo>
                  <a:pt x="4474331" y="0"/>
                </a:lnTo>
                <a:lnTo>
                  <a:pt x="4474331" y="3231221"/>
                </a:lnTo>
                <a:lnTo>
                  <a:pt x="0" y="3231221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71" name="Google Shape;71;p10"/>
          <p:cNvSpPr txBox="1"/>
          <p:nvPr>
            <p:ph type="title"/>
          </p:nvPr>
        </p:nvSpPr>
        <p:spPr>
          <a:xfrm>
            <a:off x="4953000" y="621972"/>
            <a:ext cx="6400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" type="body"/>
          </p:nvPr>
        </p:nvSpPr>
        <p:spPr>
          <a:xfrm>
            <a:off x="4953000" y="2768043"/>
            <a:ext cx="6400799" cy="3231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indent="-3175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/>
            </a:lvl4pPr>
            <a:lvl5pPr indent="-2921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  <a:defRPr sz="1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3840">
          <p15:clr>
            <a:srgbClr val="FBAE40"/>
          </p15:clr>
        </p15:guide>
        <p15:guide id="2" orient="horz" pos="1008">
          <p15:clr>
            <a:srgbClr val="FBAE40"/>
          </p15:clr>
        </p15:guide>
        <p15:guide id="3" orient="horz" pos="1560">
          <p15:clr>
            <a:srgbClr val="FBAE40"/>
          </p15:clr>
        </p15:guide>
        <p15:guide id="4" pos="312">
          <p15:clr>
            <a:srgbClr val="FBAE40"/>
          </p15:clr>
        </p15:guide>
        <p15:guide id="5" pos="816">
          <p15:clr>
            <a:srgbClr val="FBAE40"/>
          </p15:clr>
        </p15:guide>
        <p15:guide id="6" pos="7344">
          <p15:clr>
            <a:srgbClr val="FBAE40"/>
          </p15:clr>
        </p15:guide>
        <p15:guide id="7" orient="horz" pos="1416">
          <p15:clr>
            <a:srgbClr val="FBAE40"/>
          </p15:clr>
        </p15:guide>
        <p15:guide id="8" orient="horz" pos="384">
          <p15:clr>
            <a:srgbClr val="FBAE40"/>
          </p15:clr>
        </p15:guide>
        <p15:guide id="9" orient="horz" pos="374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11185" y="621973"/>
            <a:ext cx="10569630" cy="10687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  <a:defRPr b="1" i="0" sz="4000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11185" y="1825625"/>
            <a:ext cx="1056963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11185" y="6356350"/>
            <a:ext cx="44115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863761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5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Relationship Id="rId4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0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7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5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jpg"/><Relationship Id="rId5" Type="http://schemas.openxmlformats.org/officeDocument/2006/relationships/hyperlink" Target="https://www.tinkercad.com/dashboard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3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1314" y="277105"/>
            <a:ext cx="11216158" cy="6328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025" y="1781775"/>
            <a:ext cx="7591425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5"/>
          <p:cNvSpPr txBox="1"/>
          <p:nvPr/>
        </p:nvSpPr>
        <p:spPr>
          <a:xfrm>
            <a:off x="2579850" y="368850"/>
            <a:ext cx="6420300" cy="11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</a:rPr>
              <a:t>Conditonals</a:t>
            </a:r>
            <a:endParaRPr sz="3100">
              <a:solidFill>
                <a:schemeClr val="lt1"/>
              </a:solidFill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901825" y="1840150"/>
            <a:ext cx="3064200" cy="3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if(its sunny)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{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wear glasses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}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else if(its raining)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{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 hold your umbrella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}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else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{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 Wear a cap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}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6"/>
          <p:cNvSpPr txBox="1"/>
          <p:nvPr/>
        </p:nvSpPr>
        <p:spPr>
          <a:xfrm>
            <a:off x="2579850" y="368850"/>
            <a:ext cx="6420300" cy="11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</a:rPr>
              <a:t>Serial Monitor</a:t>
            </a:r>
            <a:endParaRPr sz="3100">
              <a:solidFill>
                <a:schemeClr val="lt1"/>
              </a:solidFill>
            </a:endParaRPr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4000" y="903850"/>
            <a:ext cx="5192501" cy="51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375" y="1159225"/>
            <a:ext cx="5634625" cy="4136588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6"/>
          <p:cNvSpPr/>
          <p:nvPr/>
        </p:nvSpPr>
        <p:spPr>
          <a:xfrm>
            <a:off x="5194175" y="2910200"/>
            <a:ext cx="1702200" cy="644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74725" y="1955900"/>
            <a:ext cx="3891050" cy="200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/>
          <p:nvPr/>
        </p:nvSpPr>
        <p:spPr>
          <a:xfrm>
            <a:off x="2801111" y="228600"/>
            <a:ext cx="5932500" cy="2409900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What</a:t>
            </a:r>
            <a:r>
              <a:rPr b="1" i="1" lang="en-US" sz="3200">
                <a:solidFill>
                  <a:schemeClr val="dk1"/>
                </a:solidFill>
              </a:rPr>
              <a:t>’</a:t>
            </a:r>
            <a:r>
              <a:rPr b="1" i="1"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 a Sensor?</a:t>
            </a:r>
            <a:endParaRPr/>
          </a:p>
        </p:txBody>
      </p:sp>
      <p:pic>
        <p:nvPicPr>
          <p:cNvPr id="219" name="Google Shape;21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0251" y="3022807"/>
            <a:ext cx="2898334" cy="3531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/>
          <p:nvPr>
            <p:ph type="ctrTitle"/>
          </p:nvPr>
        </p:nvSpPr>
        <p:spPr>
          <a:xfrm>
            <a:off x="868680" y="1"/>
            <a:ext cx="9251097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Arial Black"/>
              <a:buNone/>
            </a:pPr>
            <a:r>
              <a:rPr lang="en-US"/>
              <a:t>Different types of sensors out there</a:t>
            </a:r>
            <a:endParaRPr/>
          </a:p>
        </p:txBody>
      </p:sp>
      <p:pic>
        <p:nvPicPr>
          <p:cNvPr id="225" name="Google Shape;22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49424" y="2753931"/>
            <a:ext cx="7141464" cy="3957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title"/>
          </p:nvPr>
        </p:nvSpPr>
        <p:spPr>
          <a:xfrm>
            <a:off x="371276" y="259399"/>
            <a:ext cx="5916600" cy="45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n-US"/>
              <a:t>Ultrasonic Sensor</a:t>
            </a:r>
            <a:endParaRPr/>
          </a:p>
        </p:txBody>
      </p:sp>
      <p:pic>
        <p:nvPicPr>
          <p:cNvPr id="232" name="Google Shape;23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95962" y="1358938"/>
            <a:ext cx="6144481" cy="4686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 txBox="1"/>
          <p:nvPr>
            <p:ph type="title"/>
          </p:nvPr>
        </p:nvSpPr>
        <p:spPr>
          <a:xfrm>
            <a:off x="418126" y="609599"/>
            <a:ext cx="5916600" cy="45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n-US"/>
              <a:t>How it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Arial Black"/>
              <a:buNone/>
            </a:pPr>
            <a:r>
              <a:rPr lang="en-US"/>
              <a:t>works</a:t>
            </a:r>
            <a:endParaRPr/>
          </a:p>
        </p:txBody>
      </p:sp>
      <p:pic>
        <p:nvPicPr>
          <p:cNvPr id="239" name="Google Shape;23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5675" y="1520223"/>
            <a:ext cx="7553325" cy="4068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67904" y="842899"/>
            <a:ext cx="6121083" cy="5476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7304" y="1298448"/>
            <a:ext cx="7854696" cy="502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2"/>
          <p:cNvSpPr txBox="1"/>
          <p:nvPr/>
        </p:nvSpPr>
        <p:spPr>
          <a:xfrm>
            <a:off x="411480" y="274320"/>
            <a:ext cx="751636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 that’s how an Ultrasonic work</a:t>
            </a:r>
            <a:endParaRPr/>
          </a:p>
        </p:txBody>
      </p:sp>
      <p:pic>
        <p:nvPicPr>
          <p:cNvPr id="252" name="Google Shape;252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9825" y="1618488"/>
            <a:ext cx="2930880" cy="3141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3"/>
          <p:cNvSpPr txBox="1"/>
          <p:nvPr>
            <p:ph type="title"/>
          </p:nvPr>
        </p:nvSpPr>
        <p:spPr>
          <a:xfrm>
            <a:off x="2301519" y="118872"/>
            <a:ext cx="818041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Gas Sensor</a:t>
            </a:r>
            <a:endParaRPr/>
          </a:p>
        </p:txBody>
      </p:sp>
      <p:pic>
        <p:nvPicPr>
          <p:cNvPr id="259" name="Google Shape;259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10069" y="1837944"/>
            <a:ext cx="8640381" cy="4353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/>
          <p:nvPr>
            <p:ph type="title"/>
          </p:nvPr>
        </p:nvSpPr>
        <p:spPr>
          <a:xfrm>
            <a:off x="2301519" y="118872"/>
            <a:ext cx="8180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illustration video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1645919" y="1005839"/>
            <a:ext cx="5852161" cy="14449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Timeline of today Session</a:t>
            </a:r>
            <a:endParaRPr/>
          </a:p>
        </p:txBody>
      </p:sp>
      <p:sp>
        <p:nvSpPr>
          <p:cNvPr id="122" name="Google Shape;122;p17"/>
          <p:cNvSpPr/>
          <p:nvPr/>
        </p:nvSpPr>
        <p:spPr>
          <a:xfrm>
            <a:off x="411480" y="2816352"/>
            <a:ext cx="2350008" cy="113385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6B2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Recap</a:t>
            </a:r>
            <a:endParaRPr/>
          </a:p>
        </p:txBody>
      </p:sp>
      <p:sp>
        <p:nvSpPr>
          <p:cNvPr id="123" name="Google Shape;123;p17"/>
          <p:cNvSpPr/>
          <p:nvPr/>
        </p:nvSpPr>
        <p:spPr>
          <a:xfrm>
            <a:off x="2761488" y="3154680"/>
            <a:ext cx="1444752" cy="56692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7"/>
          <p:cNvSpPr/>
          <p:nvPr/>
        </p:nvSpPr>
        <p:spPr>
          <a:xfrm>
            <a:off x="4206240" y="2816352"/>
            <a:ext cx="2606040" cy="113385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6B2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first half</a:t>
            </a:r>
            <a:endParaRPr/>
          </a:p>
        </p:txBody>
      </p:sp>
      <p:sp>
        <p:nvSpPr>
          <p:cNvPr id="125" name="Google Shape;125;p17"/>
          <p:cNvSpPr/>
          <p:nvPr/>
        </p:nvSpPr>
        <p:spPr>
          <a:xfrm>
            <a:off x="6812280" y="3145536"/>
            <a:ext cx="1444752" cy="56692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7"/>
          <p:cNvSpPr/>
          <p:nvPr/>
        </p:nvSpPr>
        <p:spPr>
          <a:xfrm>
            <a:off x="8257032" y="2862072"/>
            <a:ext cx="2606040" cy="113385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6B2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Workshop1</a:t>
            </a:r>
            <a:endParaRPr/>
          </a:p>
        </p:txBody>
      </p:sp>
      <p:sp>
        <p:nvSpPr>
          <p:cNvPr id="127" name="Google Shape;127;p17"/>
          <p:cNvSpPr/>
          <p:nvPr/>
        </p:nvSpPr>
        <p:spPr>
          <a:xfrm rot="5400000">
            <a:off x="8837676" y="4434840"/>
            <a:ext cx="1444752" cy="56692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7"/>
          <p:cNvSpPr/>
          <p:nvPr/>
        </p:nvSpPr>
        <p:spPr>
          <a:xfrm>
            <a:off x="8257032" y="5364480"/>
            <a:ext cx="2606040" cy="113385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6B2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Session Second half</a:t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 rot="10800000">
            <a:off x="6812280" y="5647944"/>
            <a:ext cx="1444752" cy="56692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7"/>
          <p:cNvSpPr/>
          <p:nvPr/>
        </p:nvSpPr>
        <p:spPr>
          <a:xfrm>
            <a:off x="4462271" y="5364480"/>
            <a:ext cx="2350008" cy="113385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">
            <a:solidFill>
              <a:srgbClr val="6B2F1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Workshop2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5555" y="923543"/>
            <a:ext cx="7040880" cy="50109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29775" y="379475"/>
            <a:ext cx="7682476" cy="609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Google Shape;283;p37" title="Gas detector photo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7200" y="1927275"/>
            <a:ext cx="4263450" cy="42634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7"/>
          <p:cNvSpPr txBox="1"/>
          <p:nvPr/>
        </p:nvSpPr>
        <p:spPr>
          <a:xfrm>
            <a:off x="262325" y="182375"/>
            <a:ext cx="7416900" cy="15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lt1"/>
                </a:solidFill>
              </a:rPr>
              <a:t>An application:</a:t>
            </a:r>
            <a:br>
              <a:rPr b="1" lang="en-US" sz="3000">
                <a:solidFill>
                  <a:schemeClr val="lt1"/>
                </a:solidFill>
              </a:rPr>
            </a:br>
            <a:r>
              <a:rPr b="1" lang="en-US" sz="3000">
                <a:solidFill>
                  <a:schemeClr val="lt1"/>
                </a:solidFill>
              </a:rPr>
              <a:t>Home safety gas detector like detecting carbon monoxide CO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8"/>
          <p:cNvSpPr txBox="1"/>
          <p:nvPr>
            <p:ph type="title"/>
          </p:nvPr>
        </p:nvSpPr>
        <p:spPr>
          <a:xfrm>
            <a:off x="822960" y="2944369"/>
            <a:ext cx="9135000" cy="28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          </a:t>
            </a:r>
            <a:r>
              <a:rPr lang="en-US" sz="6000"/>
              <a:t>Workshop 1 Time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9"/>
          <p:cNvSpPr txBox="1"/>
          <p:nvPr>
            <p:ph type="title"/>
          </p:nvPr>
        </p:nvSpPr>
        <p:spPr>
          <a:xfrm>
            <a:off x="2301519" y="118872"/>
            <a:ext cx="8180412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Infrared Sensor</a:t>
            </a:r>
            <a:endParaRPr/>
          </a:p>
        </p:txBody>
      </p:sp>
      <p:pic>
        <p:nvPicPr>
          <p:cNvPr id="297" name="Google Shape;297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5668" y="1129077"/>
            <a:ext cx="8420664" cy="45998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0"/>
          <p:cNvSpPr txBox="1"/>
          <p:nvPr>
            <p:ph type="title"/>
          </p:nvPr>
        </p:nvSpPr>
        <p:spPr>
          <a:xfrm>
            <a:off x="2301519" y="118872"/>
            <a:ext cx="81804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An application</a:t>
            </a:r>
            <a:endParaRPr/>
          </a:p>
        </p:txBody>
      </p:sp>
      <p:pic>
        <p:nvPicPr>
          <p:cNvPr id="304" name="Google Shape;304;p40" title="IR applicatio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700" y="1438534"/>
            <a:ext cx="4880307" cy="46055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1"/>
          <p:cNvSpPr txBox="1"/>
          <p:nvPr>
            <p:ph type="title"/>
          </p:nvPr>
        </p:nvSpPr>
        <p:spPr>
          <a:xfrm>
            <a:off x="182880" y="0"/>
            <a:ext cx="10780776" cy="37856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          </a:t>
            </a:r>
            <a:r>
              <a:rPr lang="en-US" sz="6000"/>
              <a:t>Temperature Sensor</a:t>
            </a:r>
            <a:endParaRPr/>
          </a:p>
        </p:txBody>
      </p:sp>
      <p:pic>
        <p:nvPicPr>
          <p:cNvPr id="311" name="Google Shape;311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2680" y="1114789"/>
            <a:ext cx="7406639" cy="5128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2"/>
          <p:cNvSpPr txBox="1"/>
          <p:nvPr>
            <p:ph type="title"/>
          </p:nvPr>
        </p:nvSpPr>
        <p:spPr>
          <a:xfrm>
            <a:off x="182880" y="0"/>
            <a:ext cx="10780800" cy="3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          </a:t>
            </a:r>
            <a:r>
              <a:rPr lang="en-US" sz="6000"/>
              <a:t>Temperature Sensor</a:t>
            </a:r>
            <a:endParaRPr/>
          </a:p>
        </p:txBody>
      </p:sp>
      <p:pic>
        <p:nvPicPr>
          <p:cNvPr id="318" name="Google Shape;318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85400" y="853300"/>
            <a:ext cx="4621200" cy="589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3"/>
          <p:cNvSpPr txBox="1"/>
          <p:nvPr>
            <p:ph type="title"/>
          </p:nvPr>
        </p:nvSpPr>
        <p:spPr>
          <a:xfrm>
            <a:off x="3940503" y="0"/>
            <a:ext cx="43110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An application</a:t>
            </a:r>
            <a:endParaRPr/>
          </a:p>
        </p:txBody>
      </p:sp>
      <p:pic>
        <p:nvPicPr>
          <p:cNvPr id="325" name="Google Shape;325;p43" title="Temp application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4750" y="1047750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4"/>
          <p:cNvSpPr txBox="1"/>
          <p:nvPr>
            <p:ph type="title"/>
          </p:nvPr>
        </p:nvSpPr>
        <p:spPr>
          <a:xfrm>
            <a:off x="107074" y="0"/>
            <a:ext cx="10070700" cy="7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LDR (Light dependent resistor)</a:t>
            </a:r>
            <a:endParaRPr/>
          </a:p>
        </p:txBody>
      </p:sp>
      <p:pic>
        <p:nvPicPr>
          <p:cNvPr id="332" name="Google Shape;33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66751" y="742500"/>
            <a:ext cx="6858499" cy="537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811185" y="621973"/>
            <a:ext cx="6400800" cy="18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600"/>
              <a:buFont typeface="Arial Black"/>
              <a:buNone/>
            </a:pPr>
            <a:r>
              <a:rPr b="0" i="1" lang="en-US" sz="6600"/>
              <a:t>Wake up! </a:t>
            </a:r>
            <a:endParaRPr/>
          </a:p>
        </p:txBody>
      </p:sp>
      <p:pic>
        <p:nvPicPr>
          <p:cNvPr id="136" name="Google Shape;1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73018" y="1920421"/>
            <a:ext cx="5926374" cy="4051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5"/>
          <p:cNvSpPr txBox="1"/>
          <p:nvPr>
            <p:ph type="title"/>
          </p:nvPr>
        </p:nvSpPr>
        <p:spPr>
          <a:xfrm>
            <a:off x="182880" y="0"/>
            <a:ext cx="10780800" cy="3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LDR</a:t>
            </a:r>
            <a:endParaRPr/>
          </a:p>
        </p:txBody>
      </p:sp>
      <p:pic>
        <p:nvPicPr>
          <p:cNvPr id="339" name="Google Shape;339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7201" y="464526"/>
            <a:ext cx="4957600" cy="592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46"/>
          <p:cNvSpPr txBox="1"/>
          <p:nvPr>
            <p:ph type="title"/>
          </p:nvPr>
        </p:nvSpPr>
        <p:spPr>
          <a:xfrm>
            <a:off x="3940503" y="0"/>
            <a:ext cx="4311000" cy="9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An application</a:t>
            </a:r>
            <a:endParaRPr/>
          </a:p>
        </p:txBody>
      </p:sp>
      <p:pic>
        <p:nvPicPr>
          <p:cNvPr id="346" name="Google Shape;346;p46" title="LDR ap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900" y="1316950"/>
            <a:ext cx="8448202" cy="422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7"/>
          <p:cNvSpPr txBox="1"/>
          <p:nvPr>
            <p:ph type="title"/>
          </p:nvPr>
        </p:nvSpPr>
        <p:spPr>
          <a:xfrm>
            <a:off x="822960" y="2944369"/>
            <a:ext cx="9134856" cy="28986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 Black"/>
              <a:buNone/>
            </a:pPr>
            <a:r>
              <a:rPr lang="en-US"/>
              <a:t>          </a:t>
            </a:r>
            <a:r>
              <a:rPr lang="en-US" sz="6000"/>
              <a:t>Workshop 2 Time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8"/>
          <p:cNvSpPr txBox="1"/>
          <p:nvPr/>
        </p:nvSpPr>
        <p:spPr>
          <a:xfrm>
            <a:off x="3472650" y="2788800"/>
            <a:ext cx="5246700" cy="12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Thank you!</a:t>
            </a:r>
            <a:endParaRPr sz="6000">
              <a:solidFill>
                <a:schemeClr val="lt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 txBox="1"/>
          <p:nvPr/>
        </p:nvSpPr>
        <p:spPr>
          <a:xfrm>
            <a:off x="1530735" y="1207597"/>
            <a:ext cx="269425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real thing</a:t>
            </a:r>
            <a:endParaRPr/>
          </a:p>
        </p:txBody>
      </p:sp>
      <p:pic>
        <p:nvPicPr>
          <p:cNvPr id="142" name="Google Shape;14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4580" y="2102736"/>
            <a:ext cx="2986547" cy="298654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 txBox="1"/>
          <p:nvPr/>
        </p:nvSpPr>
        <p:spPr>
          <a:xfrm>
            <a:off x="1750246" y="5089266"/>
            <a:ext cx="29865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Arduino </a:t>
            </a:r>
            <a:r>
              <a:rPr lang="en-US" sz="3200" u="sng">
                <a:solidFill>
                  <a:schemeClr val="lt1"/>
                </a:solidFill>
              </a:rPr>
              <a:t>IDE</a:t>
            </a:r>
            <a:endParaRPr u="sng"/>
          </a:p>
        </p:txBody>
      </p:sp>
      <p:sp>
        <p:nvSpPr>
          <p:cNvPr id="144" name="Google Shape;144;p19"/>
          <p:cNvSpPr txBox="1"/>
          <p:nvPr/>
        </p:nvSpPr>
        <p:spPr>
          <a:xfrm>
            <a:off x="8004159" y="1199502"/>
            <a:ext cx="32292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For simulation</a:t>
            </a:r>
            <a:endParaRPr sz="1700"/>
          </a:p>
        </p:txBody>
      </p:sp>
      <p:pic>
        <p:nvPicPr>
          <p:cNvPr id="145" name="Google Shape;14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04150" y="2233076"/>
            <a:ext cx="2694275" cy="2694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9">
            <a:hlinkClick r:id="rId5"/>
          </p:cNvPr>
          <p:cNvSpPr txBox="1"/>
          <p:nvPr/>
        </p:nvSpPr>
        <p:spPr>
          <a:xfrm>
            <a:off x="7788996" y="5073486"/>
            <a:ext cx="32292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Tinker Cad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71800" y="215919"/>
            <a:ext cx="5248656" cy="336852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/>
          <p:nvPr/>
        </p:nvSpPr>
        <p:spPr>
          <a:xfrm>
            <a:off x="163643" y="3755136"/>
            <a:ext cx="5932357" cy="2409825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Void setup?</a:t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6096000" y="3755136"/>
            <a:ext cx="5932357" cy="2409825"/>
          </a:xfrm>
          <a:prstGeom prst="cloudCallout">
            <a:avLst>
              <a:gd fmla="val -20833" name="adj1"/>
              <a:gd fmla="val 62500" name="adj2"/>
            </a:avLst>
          </a:prstGeom>
          <a:solidFill>
            <a:schemeClr val="lt1"/>
          </a:soli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Void Loop?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39128" y="2210320"/>
            <a:ext cx="4954531" cy="352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0047" y="2210320"/>
            <a:ext cx="5526394" cy="3528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>
            <a:off x="1984248" y="502920"/>
            <a:ext cx="7242048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5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  Which is Which</a:t>
            </a:r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/>
        </p:nvSpPr>
        <p:spPr>
          <a:xfrm>
            <a:off x="3273148" y="1074420"/>
            <a:ext cx="724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 txBox="1"/>
          <p:nvPr/>
        </p:nvSpPr>
        <p:spPr>
          <a:xfrm>
            <a:off x="3585000" y="490425"/>
            <a:ext cx="5022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900">
                <a:solidFill>
                  <a:schemeClr val="lt1"/>
                </a:solidFill>
              </a:rPr>
              <a:t>Functions</a:t>
            </a:r>
            <a:endParaRPr b="1" i="1" sz="3900">
              <a:solidFill>
                <a:schemeClr val="lt1"/>
              </a:solidFill>
            </a:endParaRPr>
          </a:p>
        </p:txBody>
      </p:sp>
      <p:sp>
        <p:nvSpPr>
          <p:cNvPr id="167" name="Google Shape;167;p22"/>
          <p:cNvSpPr txBox="1"/>
          <p:nvPr/>
        </p:nvSpPr>
        <p:spPr>
          <a:xfrm>
            <a:off x="3791700" y="1463325"/>
            <a:ext cx="4608600" cy="10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</a:rPr>
              <a:t>pinMode(#,?)</a:t>
            </a:r>
            <a:endParaRPr b="1" sz="4100">
              <a:solidFill>
                <a:schemeClr val="lt1"/>
              </a:solidFill>
            </a:endParaRPr>
          </a:p>
        </p:txBody>
      </p:sp>
      <p:sp>
        <p:nvSpPr>
          <p:cNvPr id="168" name="Google Shape;168;p22"/>
          <p:cNvSpPr/>
          <p:nvPr/>
        </p:nvSpPr>
        <p:spPr>
          <a:xfrm rot="-1142306">
            <a:off x="3679539" y="2641907"/>
            <a:ext cx="3755951" cy="553777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 rot="-9133513">
            <a:off x="7383473" y="2719152"/>
            <a:ext cx="3399805" cy="647746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813800" y="3627600"/>
            <a:ext cx="2456100" cy="15078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what should be replaced with ‘#’</a:t>
            </a:r>
            <a:endParaRPr sz="1900"/>
          </a:p>
        </p:txBody>
      </p:sp>
      <p:sp>
        <p:nvSpPr>
          <p:cNvPr id="171" name="Google Shape;171;p22"/>
          <p:cNvSpPr/>
          <p:nvPr/>
        </p:nvSpPr>
        <p:spPr>
          <a:xfrm>
            <a:off x="9043075" y="3962375"/>
            <a:ext cx="2456100" cy="15078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what should be replaced with  ‘?’</a:t>
            </a:r>
            <a:endParaRPr sz="1900"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/>
        </p:nvSpPr>
        <p:spPr>
          <a:xfrm>
            <a:off x="3273148" y="1074420"/>
            <a:ext cx="7242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3"/>
          <p:cNvSpPr txBox="1"/>
          <p:nvPr/>
        </p:nvSpPr>
        <p:spPr>
          <a:xfrm>
            <a:off x="3585000" y="490425"/>
            <a:ext cx="5022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3900">
                <a:solidFill>
                  <a:schemeClr val="lt1"/>
                </a:solidFill>
              </a:rPr>
              <a:t>Functions</a:t>
            </a:r>
            <a:endParaRPr b="1" i="1" sz="3900">
              <a:solidFill>
                <a:schemeClr val="lt1"/>
              </a:solidFill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885550" y="1706850"/>
            <a:ext cx="4608600" cy="10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</a:rPr>
              <a:t>digitalRead()</a:t>
            </a:r>
            <a:endParaRPr b="1" sz="4100">
              <a:solidFill>
                <a:schemeClr val="lt1"/>
              </a:solidFill>
            </a:endParaRPr>
          </a:p>
        </p:txBody>
      </p:sp>
      <p:sp>
        <p:nvSpPr>
          <p:cNvPr id="179" name="Google Shape;179;p23"/>
          <p:cNvSpPr txBox="1"/>
          <p:nvPr/>
        </p:nvSpPr>
        <p:spPr>
          <a:xfrm>
            <a:off x="6422300" y="1706850"/>
            <a:ext cx="48663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lt1"/>
                </a:solidFill>
              </a:rPr>
              <a:t>digitalW</a:t>
            </a:r>
            <a:r>
              <a:rPr b="1" lang="en-US" sz="4100">
                <a:solidFill>
                  <a:schemeClr val="lt1"/>
                </a:solidFill>
              </a:rPr>
              <a:t>rite()</a:t>
            </a:r>
            <a:endParaRPr b="1" sz="4100">
              <a:solidFill>
                <a:schemeClr val="lt1"/>
              </a:solidFill>
            </a:endParaRPr>
          </a:p>
        </p:txBody>
      </p:sp>
      <p:sp>
        <p:nvSpPr>
          <p:cNvPr id="180" name="Google Shape;180;p23"/>
          <p:cNvSpPr/>
          <p:nvPr/>
        </p:nvSpPr>
        <p:spPr>
          <a:xfrm rot="4040068">
            <a:off x="2907564" y="2704269"/>
            <a:ext cx="1071231" cy="486116"/>
          </a:xfrm>
          <a:prstGeom prst="rightArrow">
            <a:avLst>
              <a:gd fmla="val 50000" name="adj1"/>
              <a:gd fmla="val 40749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/>
          <p:nvPr/>
        </p:nvSpPr>
        <p:spPr>
          <a:xfrm rot="7979486">
            <a:off x="7644026" y="2704165"/>
            <a:ext cx="1071289" cy="486298"/>
          </a:xfrm>
          <a:prstGeom prst="rightArrow">
            <a:avLst>
              <a:gd fmla="val 50000" name="adj1"/>
              <a:gd fmla="val 40749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2008350" y="3797850"/>
            <a:ext cx="2699400" cy="136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900"/>
              <a:t>Give example of a component ??</a:t>
            </a:r>
            <a:endParaRPr i="1" sz="1900"/>
          </a:p>
        </p:txBody>
      </p:sp>
      <p:sp>
        <p:nvSpPr>
          <p:cNvPr id="183" name="Google Shape;183;p23"/>
          <p:cNvSpPr/>
          <p:nvPr/>
        </p:nvSpPr>
        <p:spPr>
          <a:xfrm>
            <a:off x="6501725" y="3865125"/>
            <a:ext cx="2699400" cy="1362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Same goes here</a:t>
            </a:r>
            <a:endParaRPr sz="1900"/>
          </a:p>
        </p:txBody>
      </p:sp>
      <p:sp>
        <p:nvSpPr>
          <p:cNvPr id="184" name="Google Shape;184;p23"/>
          <p:cNvSpPr/>
          <p:nvPr/>
        </p:nvSpPr>
        <p:spPr>
          <a:xfrm rot="963">
            <a:off x="4651439" y="4352236"/>
            <a:ext cx="1071300" cy="486000"/>
          </a:xfrm>
          <a:prstGeom prst="rightArrow">
            <a:avLst>
              <a:gd fmla="val 50000" name="adj1"/>
              <a:gd fmla="val 40749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53525" y="3093750"/>
            <a:ext cx="2686075" cy="26046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4100" y="2529950"/>
            <a:ext cx="6543675" cy="278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4"/>
          <p:cNvSpPr txBox="1"/>
          <p:nvPr/>
        </p:nvSpPr>
        <p:spPr>
          <a:xfrm>
            <a:off x="1335450" y="965125"/>
            <a:ext cx="4608600" cy="1082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analogRead()</a:t>
            </a:r>
            <a:endParaRPr b="1" sz="3100">
              <a:solidFill>
                <a:schemeClr val="lt1"/>
              </a:solidFill>
            </a:endParaRPr>
          </a:p>
        </p:txBody>
      </p:sp>
      <p:sp>
        <p:nvSpPr>
          <p:cNvPr id="193" name="Google Shape;193;p24"/>
          <p:cNvSpPr txBox="1"/>
          <p:nvPr/>
        </p:nvSpPr>
        <p:spPr>
          <a:xfrm>
            <a:off x="6823550" y="888925"/>
            <a:ext cx="4866300" cy="12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700">
                <a:solidFill>
                  <a:schemeClr val="lt1"/>
                </a:solidFill>
              </a:rPr>
              <a:t>analogWrite()</a:t>
            </a:r>
            <a:endParaRPr b="1" sz="2700">
              <a:solidFill>
                <a:schemeClr val="lt1"/>
              </a:solidFill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293850" y="3031775"/>
            <a:ext cx="2067000" cy="22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</a:rPr>
              <a:t>Do</a:t>
            </a:r>
            <a:r>
              <a:rPr lang="en-US" sz="2200">
                <a:solidFill>
                  <a:schemeClr val="lt1"/>
                </a:solidFill>
              </a:rPr>
              <a:t> u remember the range of values for analog???</a:t>
            </a:r>
            <a:endParaRPr sz="2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">
  <a:themeElements>
    <a:clrScheme name="Training-presentation">
      <a:dk1>
        <a:srgbClr val="000000"/>
      </a:dk1>
      <a:lt1>
        <a:srgbClr val="FFFFFF"/>
      </a:lt1>
      <a:dk2>
        <a:srgbClr val="112CC1"/>
      </a:dk2>
      <a:lt2>
        <a:srgbClr val="E7E6E6"/>
      </a:lt2>
      <a:accent1>
        <a:srgbClr val="FF7128"/>
      </a:accent1>
      <a:accent2>
        <a:srgbClr val="FF2828"/>
      </a:accent2>
      <a:accent3>
        <a:srgbClr val="2849FD"/>
      </a:accent3>
      <a:accent4>
        <a:srgbClr val="D3DDFE"/>
      </a:accent4>
      <a:accent5>
        <a:srgbClr val="FBFF22"/>
      </a:accent5>
      <a:accent6>
        <a:srgbClr val="D90000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